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703" r:id="rId2"/>
  </p:sldMasterIdLst>
  <p:notesMasterIdLst>
    <p:notesMasterId r:id="rId18"/>
  </p:notesMasterIdLst>
  <p:sldIdLst>
    <p:sldId id="568" r:id="rId3"/>
    <p:sldId id="569" r:id="rId4"/>
    <p:sldId id="570" r:id="rId5"/>
    <p:sldId id="571" r:id="rId6"/>
    <p:sldId id="577" r:id="rId7"/>
    <p:sldId id="572" r:id="rId8"/>
    <p:sldId id="573" r:id="rId9"/>
    <p:sldId id="574" r:id="rId10"/>
    <p:sldId id="575" r:id="rId11"/>
    <p:sldId id="576" r:id="rId12"/>
    <p:sldId id="578" r:id="rId13"/>
    <p:sldId id="579" r:id="rId14"/>
    <p:sldId id="580" r:id="rId15"/>
    <p:sldId id="581" r:id="rId16"/>
    <p:sldId id="582" r:id="rId17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2A1CE6C-3D20-4CE5-BE42-3B40E0ECB96E}">
          <p14:sldIdLst>
            <p14:sldId id="568"/>
            <p14:sldId id="569"/>
            <p14:sldId id="570"/>
            <p14:sldId id="571"/>
            <p14:sldId id="577"/>
            <p14:sldId id="572"/>
            <p14:sldId id="573"/>
            <p14:sldId id="574"/>
            <p14:sldId id="575"/>
            <p14:sldId id="576"/>
            <p14:sldId id="578"/>
            <p14:sldId id="579"/>
            <p14:sldId id="580"/>
            <p14:sldId id="581"/>
            <p14:sldId id="582"/>
          </p14:sldIdLst>
        </p14:section>
        <p14:section name="Раздел без заголовка" id="{E6846B4D-9579-4EBB-93A6-1011D35B224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99CC"/>
    <a:srgbClr val="FF0000"/>
    <a:srgbClr val="CC0099"/>
    <a:srgbClr val="E20E17"/>
    <a:srgbClr val="CC66FF"/>
    <a:srgbClr val="6666FF"/>
    <a:srgbClr val="FF5050"/>
    <a:srgbClr val="F3F5F7"/>
    <a:srgbClr val="DEE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1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0E8C8A-25CE-4CF2-863E-FCA954835AB8}" type="doc">
      <dgm:prSet loTypeId="urn:microsoft.com/office/officeart/2005/8/layout/cycle2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D056FB-9AE4-4D59-8557-152E8B0B320D}">
      <dgm:prSet phldrT="[Текст]"/>
      <dgm:spPr/>
      <dgm:t>
        <a:bodyPr/>
        <a:lstStyle/>
        <a:p>
          <a:r>
            <a:rPr lang="ru-RU" dirty="0" smtClean="0"/>
            <a:t>Сайт школы</a:t>
          </a:r>
          <a:endParaRPr lang="ru-RU" dirty="0"/>
        </a:p>
      </dgm:t>
    </dgm:pt>
    <dgm:pt modelId="{E64899EF-5FC0-40BC-8723-65B4E98CFD8F}" type="parTrans" cxnId="{CB66C3D9-5660-46EB-B044-7C25E8AB967A}">
      <dgm:prSet/>
      <dgm:spPr/>
      <dgm:t>
        <a:bodyPr/>
        <a:lstStyle/>
        <a:p>
          <a:endParaRPr lang="ru-RU"/>
        </a:p>
      </dgm:t>
    </dgm:pt>
    <dgm:pt modelId="{D002DBE0-E2F3-453F-977C-2FDEC1F8E937}" type="sibTrans" cxnId="{CB66C3D9-5660-46EB-B044-7C25E8AB967A}">
      <dgm:prSet/>
      <dgm:spPr/>
      <dgm:t>
        <a:bodyPr/>
        <a:lstStyle/>
        <a:p>
          <a:endParaRPr lang="ru-RU"/>
        </a:p>
      </dgm:t>
    </dgm:pt>
    <dgm:pt modelId="{24DC12B3-45DE-4DFE-9475-5757D93EEEBE}">
      <dgm:prSet phldrT="[Текст]"/>
      <dgm:spPr/>
      <dgm:t>
        <a:bodyPr/>
        <a:lstStyle/>
        <a:p>
          <a:r>
            <a:rPr lang="ru-RU" dirty="0" smtClean="0"/>
            <a:t>Телеграмм канал</a:t>
          </a:r>
          <a:endParaRPr lang="ru-RU" dirty="0"/>
        </a:p>
      </dgm:t>
    </dgm:pt>
    <dgm:pt modelId="{85C0B540-0E04-483D-A3DA-C9B5F64F9879}" type="parTrans" cxnId="{577C2596-B76F-4C49-B09D-5A7452A1435C}">
      <dgm:prSet/>
      <dgm:spPr/>
      <dgm:t>
        <a:bodyPr/>
        <a:lstStyle/>
        <a:p>
          <a:endParaRPr lang="ru-RU"/>
        </a:p>
      </dgm:t>
    </dgm:pt>
    <dgm:pt modelId="{C6A75233-094F-4C22-9B86-8E0535A00D27}" type="sibTrans" cxnId="{577C2596-B76F-4C49-B09D-5A7452A1435C}">
      <dgm:prSet/>
      <dgm:spPr/>
      <dgm:t>
        <a:bodyPr/>
        <a:lstStyle/>
        <a:p>
          <a:endParaRPr lang="ru-RU"/>
        </a:p>
      </dgm:t>
    </dgm:pt>
    <dgm:pt modelId="{52BB5738-1467-4F3A-9B98-3241F9BD24A6}">
      <dgm:prSet phldrT="[Текст]"/>
      <dgm:spPr/>
      <dgm:t>
        <a:bodyPr/>
        <a:lstStyle/>
        <a:p>
          <a:r>
            <a:rPr lang="ru-RU" dirty="0" smtClean="0"/>
            <a:t>Канал </a:t>
          </a:r>
          <a:r>
            <a:rPr lang="en-US" smtClean="0"/>
            <a:t>Youtube</a:t>
          </a:r>
          <a:endParaRPr lang="ru-RU"/>
        </a:p>
      </dgm:t>
    </dgm:pt>
    <dgm:pt modelId="{5F0D3B20-0F4C-483A-8870-5279DE19E2D7}" type="parTrans" cxnId="{F7E96688-2A28-46E9-8F06-0E8FFBD33E3E}">
      <dgm:prSet/>
      <dgm:spPr/>
      <dgm:t>
        <a:bodyPr/>
        <a:lstStyle/>
        <a:p>
          <a:endParaRPr lang="ru-RU"/>
        </a:p>
      </dgm:t>
    </dgm:pt>
    <dgm:pt modelId="{CF73B6C0-7729-4DA4-847C-F9ADE50652BC}" type="sibTrans" cxnId="{F7E96688-2A28-46E9-8F06-0E8FFBD33E3E}">
      <dgm:prSet/>
      <dgm:spPr/>
      <dgm:t>
        <a:bodyPr/>
        <a:lstStyle/>
        <a:p>
          <a:endParaRPr lang="ru-RU"/>
        </a:p>
      </dgm:t>
    </dgm:pt>
    <dgm:pt modelId="{250539EE-266C-40AA-A8DB-E673C31BE95E}">
      <dgm:prSet phldrT="[Текст]"/>
      <dgm:spPr/>
      <dgm:t>
        <a:bodyPr/>
        <a:lstStyle/>
        <a:p>
          <a:r>
            <a:rPr lang="ru-RU" dirty="0" smtClean="0"/>
            <a:t>Страница «</a:t>
          </a:r>
          <a:r>
            <a:rPr lang="ru-RU" dirty="0" err="1" smtClean="0"/>
            <a:t>Вконтакте</a:t>
          </a:r>
          <a:r>
            <a:rPr lang="ru-RU" dirty="0" smtClean="0"/>
            <a:t>»</a:t>
          </a:r>
          <a:endParaRPr lang="ru-RU" dirty="0"/>
        </a:p>
      </dgm:t>
    </dgm:pt>
    <dgm:pt modelId="{8B597A89-5819-40CC-92FF-C6AFA89F14C3}" type="parTrans" cxnId="{2D5FD0D5-97A3-4064-AC1D-D78068C06743}">
      <dgm:prSet/>
      <dgm:spPr/>
      <dgm:t>
        <a:bodyPr/>
        <a:lstStyle/>
        <a:p>
          <a:endParaRPr lang="ru-RU"/>
        </a:p>
      </dgm:t>
    </dgm:pt>
    <dgm:pt modelId="{A73CDC86-1267-428C-AE37-87A40776DEAE}" type="sibTrans" cxnId="{2D5FD0D5-97A3-4064-AC1D-D78068C06743}">
      <dgm:prSet/>
      <dgm:spPr/>
      <dgm:t>
        <a:bodyPr/>
        <a:lstStyle/>
        <a:p>
          <a:endParaRPr lang="ru-RU"/>
        </a:p>
      </dgm:t>
    </dgm:pt>
    <dgm:pt modelId="{ACD69024-2E92-44FB-BECA-EB3F4CE0E6AE}">
      <dgm:prSet phldrT="[Текст]"/>
      <dgm:spPr/>
      <dgm:t>
        <a:bodyPr/>
        <a:lstStyle/>
        <a:p>
          <a:r>
            <a:rPr lang="ru-RU" dirty="0" smtClean="0"/>
            <a:t>Школьная газета «</a:t>
          </a:r>
          <a:r>
            <a:rPr lang="en-US" dirty="0" smtClean="0"/>
            <a:t>V</a:t>
          </a:r>
          <a:r>
            <a:rPr lang="ru-RU" dirty="0" smtClean="0"/>
            <a:t>школе»</a:t>
          </a:r>
          <a:endParaRPr lang="ru-RU" dirty="0"/>
        </a:p>
      </dgm:t>
    </dgm:pt>
    <dgm:pt modelId="{8E53ED51-A71A-468F-8704-32FCB8C859DF}" type="parTrans" cxnId="{C899C69A-1133-4AF8-A6A2-265BADAA810C}">
      <dgm:prSet/>
      <dgm:spPr/>
      <dgm:t>
        <a:bodyPr/>
        <a:lstStyle/>
        <a:p>
          <a:endParaRPr lang="ru-RU"/>
        </a:p>
      </dgm:t>
    </dgm:pt>
    <dgm:pt modelId="{7F1EC5DA-0188-462A-BDCB-ED39126E67D7}" type="sibTrans" cxnId="{C899C69A-1133-4AF8-A6A2-265BADAA810C}">
      <dgm:prSet/>
      <dgm:spPr/>
      <dgm:t>
        <a:bodyPr/>
        <a:lstStyle/>
        <a:p>
          <a:endParaRPr lang="ru-RU"/>
        </a:p>
      </dgm:t>
    </dgm:pt>
    <dgm:pt modelId="{18D5F0E8-FB58-465D-BC8B-F8BCC4911AD0}" type="pres">
      <dgm:prSet presAssocID="{EB0E8C8A-25CE-4CF2-863E-FCA954835AB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1A7787-FEFF-4C53-8C8D-BB9160D898DE}" type="pres">
      <dgm:prSet presAssocID="{83D056FB-9AE4-4D59-8557-152E8B0B320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58960-70D3-4592-9B94-564E07A04157}" type="pres">
      <dgm:prSet presAssocID="{D002DBE0-E2F3-453F-977C-2FDEC1F8E937}" presName="sibTrans" presStyleLbl="sibTrans2D1" presStyleIdx="0" presStyleCnt="5"/>
      <dgm:spPr/>
      <dgm:t>
        <a:bodyPr/>
        <a:lstStyle/>
        <a:p>
          <a:endParaRPr lang="ru-RU"/>
        </a:p>
      </dgm:t>
    </dgm:pt>
    <dgm:pt modelId="{1B7A3C03-0E02-4689-9EB3-7FC4F05E96BD}" type="pres">
      <dgm:prSet presAssocID="{D002DBE0-E2F3-453F-977C-2FDEC1F8E937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EB1C7E04-95DC-4FF9-9073-AD06A16D0BB2}" type="pres">
      <dgm:prSet presAssocID="{24DC12B3-45DE-4DFE-9475-5757D93EEEB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65A95-B8AC-4728-A9F5-9BD02D17E279}" type="pres">
      <dgm:prSet presAssocID="{C6A75233-094F-4C22-9B86-8E0535A00D27}" presName="sibTrans" presStyleLbl="sibTrans2D1" presStyleIdx="1" presStyleCnt="5"/>
      <dgm:spPr/>
      <dgm:t>
        <a:bodyPr/>
        <a:lstStyle/>
        <a:p>
          <a:endParaRPr lang="ru-RU"/>
        </a:p>
      </dgm:t>
    </dgm:pt>
    <dgm:pt modelId="{5CE1BD72-2629-46B5-9D4B-92081A7CF2F2}" type="pres">
      <dgm:prSet presAssocID="{C6A75233-094F-4C22-9B86-8E0535A00D27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486FD1DD-B5BF-45C1-AD17-5F47550E6D86}" type="pres">
      <dgm:prSet presAssocID="{52BB5738-1467-4F3A-9B98-3241F9BD24A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7E351A-D44A-42C1-B630-A2114BAEF17F}" type="pres">
      <dgm:prSet presAssocID="{CF73B6C0-7729-4DA4-847C-F9ADE50652BC}" presName="sibTrans" presStyleLbl="sibTrans2D1" presStyleIdx="2" presStyleCnt="5"/>
      <dgm:spPr/>
      <dgm:t>
        <a:bodyPr/>
        <a:lstStyle/>
        <a:p>
          <a:endParaRPr lang="ru-RU"/>
        </a:p>
      </dgm:t>
    </dgm:pt>
    <dgm:pt modelId="{94803F96-1D1F-4EDD-B567-C4AD498DAF39}" type="pres">
      <dgm:prSet presAssocID="{CF73B6C0-7729-4DA4-847C-F9ADE50652BC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4EE5BB12-729D-4275-BB24-512393920B48}" type="pres">
      <dgm:prSet presAssocID="{250539EE-266C-40AA-A8DB-E673C31BE95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52E77E-A123-4A19-B629-468ADF038E38}" type="pres">
      <dgm:prSet presAssocID="{A73CDC86-1267-428C-AE37-87A40776DEAE}" presName="sibTrans" presStyleLbl="sibTrans2D1" presStyleIdx="3" presStyleCnt="5"/>
      <dgm:spPr/>
      <dgm:t>
        <a:bodyPr/>
        <a:lstStyle/>
        <a:p>
          <a:endParaRPr lang="ru-RU"/>
        </a:p>
      </dgm:t>
    </dgm:pt>
    <dgm:pt modelId="{7DCE703B-AE01-4124-9671-0A520D54ADFF}" type="pres">
      <dgm:prSet presAssocID="{A73CDC86-1267-428C-AE37-87A40776DEAE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5E6C1D74-423E-4B54-8E60-1A137B968EDB}" type="pres">
      <dgm:prSet presAssocID="{ACD69024-2E92-44FB-BECA-EB3F4CE0E6A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C2C302-7BE2-4377-9257-413AA115D578}" type="pres">
      <dgm:prSet presAssocID="{7F1EC5DA-0188-462A-BDCB-ED39126E67D7}" presName="sibTrans" presStyleLbl="sibTrans2D1" presStyleIdx="4" presStyleCnt="5"/>
      <dgm:spPr/>
      <dgm:t>
        <a:bodyPr/>
        <a:lstStyle/>
        <a:p>
          <a:endParaRPr lang="ru-RU"/>
        </a:p>
      </dgm:t>
    </dgm:pt>
    <dgm:pt modelId="{8035F0F6-4728-40BD-A944-D6C14863321B}" type="pres">
      <dgm:prSet presAssocID="{7F1EC5DA-0188-462A-BDCB-ED39126E67D7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635532D1-8409-45A9-A77A-8520FE93C145}" type="presOf" srcId="{CF73B6C0-7729-4DA4-847C-F9ADE50652BC}" destId="{94803F96-1D1F-4EDD-B567-C4AD498DAF39}" srcOrd="1" destOrd="0" presId="urn:microsoft.com/office/officeart/2005/8/layout/cycle2"/>
    <dgm:cxn modelId="{844F1A3F-C366-45F8-8A81-E4883AB9EBC4}" type="presOf" srcId="{A73CDC86-1267-428C-AE37-87A40776DEAE}" destId="{4C52E77E-A123-4A19-B629-468ADF038E38}" srcOrd="0" destOrd="0" presId="urn:microsoft.com/office/officeart/2005/8/layout/cycle2"/>
    <dgm:cxn modelId="{A66A1229-7877-4FF8-AFC1-3C91E55F2163}" type="presOf" srcId="{52BB5738-1467-4F3A-9B98-3241F9BD24A6}" destId="{486FD1DD-B5BF-45C1-AD17-5F47550E6D86}" srcOrd="0" destOrd="0" presId="urn:microsoft.com/office/officeart/2005/8/layout/cycle2"/>
    <dgm:cxn modelId="{577C2596-B76F-4C49-B09D-5A7452A1435C}" srcId="{EB0E8C8A-25CE-4CF2-863E-FCA954835AB8}" destId="{24DC12B3-45DE-4DFE-9475-5757D93EEEBE}" srcOrd="1" destOrd="0" parTransId="{85C0B540-0E04-483D-A3DA-C9B5F64F9879}" sibTransId="{C6A75233-094F-4C22-9B86-8E0535A00D27}"/>
    <dgm:cxn modelId="{F7E96688-2A28-46E9-8F06-0E8FFBD33E3E}" srcId="{EB0E8C8A-25CE-4CF2-863E-FCA954835AB8}" destId="{52BB5738-1467-4F3A-9B98-3241F9BD24A6}" srcOrd="2" destOrd="0" parTransId="{5F0D3B20-0F4C-483A-8870-5279DE19E2D7}" sibTransId="{CF73B6C0-7729-4DA4-847C-F9ADE50652BC}"/>
    <dgm:cxn modelId="{0259056C-655B-478C-8FCC-4A6FB09CC9F1}" type="presOf" srcId="{EB0E8C8A-25CE-4CF2-863E-FCA954835AB8}" destId="{18D5F0E8-FB58-465D-BC8B-F8BCC4911AD0}" srcOrd="0" destOrd="0" presId="urn:microsoft.com/office/officeart/2005/8/layout/cycle2"/>
    <dgm:cxn modelId="{B54228C7-9308-4824-9EF6-AF46A0BE7928}" type="presOf" srcId="{C6A75233-094F-4C22-9B86-8E0535A00D27}" destId="{9AB65A95-B8AC-4728-A9F5-9BD02D17E279}" srcOrd="0" destOrd="0" presId="urn:microsoft.com/office/officeart/2005/8/layout/cycle2"/>
    <dgm:cxn modelId="{F7C8B934-4BCB-4E36-A534-D77155351457}" type="presOf" srcId="{83D056FB-9AE4-4D59-8557-152E8B0B320D}" destId="{FC1A7787-FEFF-4C53-8C8D-BB9160D898DE}" srcOrd="0" destOrd="0" presId="urn:microsoft.com/office/officeart/2005/8/layout/cycle2"/>
    <dgm:cxn modelId="{C899C69A-1133-4AF8-A6A2-265BADAA810C}" srcId="{EB0E8C8A-25CE-4CF2-863E-FCA954835AB8}" destId="{ACD69024-2E92-44FB-BECA-EB3F4CE0E6AE}" srcOrd="4" destOrd="0" parTransId="{8E53ED51-A71A-468F-8704-32FCB8C859DF}" sibTransId="{7F1EC5DA-0188-462A-BDCB-ED39126E67D7}"/>
    <dgm:cxn modelId="{CCAED483-9FC1-493D-AB82-AC94668AD61F}" type="presOf" srcId="{7F1EC5DA-0188-462A-BDCB-ED39126E67D7}" destId="{8035F0F6-4728-40BD-A944-D6C14863321B}" srcOrd="1" destOrd="0" presId="urn:microsoft.com/office/officeart/2005/8/layout/cycle2"/>
    <dgm:cxn modelId="{0B32C62D-CF5D-4F90-B73B-CE0A9A01A6CA}" type="presOf" srcId="{C6A75233-094F-4C22-9B86-8E0535A00D27}" destId="{5CE1BD72-2629-46B5-9D4B-92081A7CF2F2}" srcOrd="1" destOrd="0" presId="urn:microsoft.com/office/officeart/2005/8/layout/cycle2"/>
    <dgm:cxn modelId="{E0CDCB6C-A4D1-4E63-8ADE-4E66FA49043F}" type="presOf" srcId="{A73CDC86-1267-428C-AE37-87A40776DEAE}" destId="{7DCE703B-AE01-4124-9671-0A520D54ADFF}" srcOrd="1" destOrd="0" presId="urn:microsoft.com/office/officeart/2005/8/layout/cycle2"/>
    <dgm:cxn modelId="{3EDC1F86-2BF2-4139-A15E-4E90ED314E6B}" type="presOf" srcId="{250539EE-266C-40AA-A8DB-E673C31BE95E}" destId="{4EE5BB12-729D-4275-BB24-512393920B48}" srcOrd="0" destOrd="0" presId="urn:microsoft.com/office/officeart/2005/8/layout/cycle2"/>
    <dgm:cxn modelId="{BEDA37E3-4FF5-44EB-B38C-427786C73A44}" type="presOf" srcId="{D002DBE0-E2F3-453F-977C-2FDEC1F8E937}" destId="{1ED58960-70D3-4592-9B94-564E07A04157}" srcOrd="0" destOrd="0" presId="urn:microsoft.com/office/officeart/2005/8/layout/cycle2"/>
    <dgm:cxn modelId="{CB66C3D9-5660-46EB-B044-7C25E8AB967A}" srcId="{EB0E8C8A-25CE-4CF2-863E-FCA954835AB8}" destId="{83D056FB-9AE4-4D59-8557-152E8B0B320D}" srcOrd="0" destOrd="0" parTransId="{E64899EF-5FC0-40BC-8723-65B4E98CFD8F}" sibTransId="{D002DBE0-E2F3-453F-977C-2FDEC1F8E937}"/>
    <dgm:cxn modelId="{88EC7948-A828-42DC-8CAB-E737A5301DF4}" type="presOf" srcId="{7F1EC5DA-0188-462A-BDCB-ED39126E67D7}" destId="{09C2C302-7BE2-4377-9257-413AA115D578}" srcOrd="0" destOrd="0" presId="urn:microsoft.com/office/officeart/2005/8/layout/cycle2"/>
    <dgm:cxn modelId="{2D5FD0D5-97A3-4064-AC1D-D78068C06743}" srcId="{EB0E8C8A-25CE-4CF2-863E-FCA954835AB8}" destId="{250539EE-266C-40AA-A8DB-E673C31BE95E}" srcOrd="3" destOrd="0" parTransId="{8B597A89-5819-40CC-92FF-C6AFA89F14C3}" sibTransId="{A73CDC86-1267-428C-AE37-87A40776DEAE}"/>
    <dgm:cxn modelId="{E5A26B0B-DD41-4801-A585-FBAB437DAF1C}" type="presOf" srcId="{24DC12B3-45DE-4DFE-9475-5757D93EEEBE}" destId="{EB1C7E04-95DC-4FF9-9073-AD06A16D0BB2}" srcOrd="0" destOrd="0" presId="urn:microsoft.com/office/officeart/2005/8/layout/cycle2"/>
    <dgm:cxn modelId="{F6BF2619-90C8-4A1A-8EF3-3BE4D8427AB4}" type="presOf" srcId="{ACD69024-2E92-44FB-BECA-EB3F4CE0E6AE}" destId="{5E6C1D74-423E-4B54-8E60-1A137B968EDB}" srcOrd="0" destOrd="0" presId="urn:microsoft.com/office/officeart/2005/8/layout/cycle2"/>
    <dgm:cxn modelId="{F48FB713-5DA4-4802-81FD-C42F8E9A7633}" type="presOf" srcId="{CF73B6C0-7729-4DA4-847C-F9ADE50652BC}" destId="{0C7E351A-D44A-42C1-B630-A2114BAEF17F}" srcOrd="0" destOrd="0" presId="urn:microsoft.com/office/officeart/2005/8/layout/cycle2"/>
    <dgm:cxn modelId="{36363898-16DE-4E44-A2E3-201DCD6C5DBD}" type="presOf" srcId="{D002DBE0-E2F3-453F-977C-2FDEC1F8E937}" destId="{1B7A3C03-0E02-4689-9EB3-7FC4F05E96BD}" srcOrd="1" destOrd="0" presId="urn:microsoft.com/office/officeart/2005/8/layout/cycle2"/>
    <dgm:cxn modelId="{86B85A75-A0EB-47D6-955E-B303A8C80107}" type="presParOf" srcId="{18D5F0E8-FB58-465D-BC8B-F8BCC4911AD0}" destId="{FC1A7787-FEFF-4C53-8C8D-BB9160D898DE}" srcOrd="0" destOrd="0" presId="urn:microsoft.com/office/officeart/2005/8/layout/cycle2"/>
    <dgm:cxn modelId="{12FD13CD-21F6-4470-98A9-962490AA1C0B}" type="presParOf" srcId="{18D5F0E8-FB58-465D-BC8B-F8BCC4911AD0}" destId="{1ED58960-70D3-4592-9B94-564E07A04157}" srcOrd="1" destOrd="0" presId="urn:microsoft.com/office/officeart/2005/8/layout/cycle2"/>
    <dgm:cxn modelId="{6777602C-F838-429D-9DF1-25D271D5E3D8}" type="presParOf" srcId="{1ED58960-70D3-4592-9B94-564E07A04157}" destId="{1B7A3C03-0E02-4689-9EB3-7FC4F05E96BD}" srcOrd="0" destOrd="0" presId="urn:microsoft.com/office/officeart/2005/8/layout/cycle2"/>
    <dgm:cxn modelId="{B26C8923-E572-45A5-9F1B-B4300A793BEF}" type="presParOf" srcId="{18D5F0E8-FB58-465D-BC8B-F8BCC4911AD0}" destId="{EB1C7E04-95DC-4FF9-9073-AD06A16D0BB2}" srcOrd="2" destOrd="0" presId="urn:microsoft.com/office/officeart/2005/8/layout/cycle2"/>
    <dgm:cxn modelId="{D1873025-6812-40C5-A3C1-ABAA8DB66463}" type="presParOf" srcId="{18D5F0E8-FB58-465D-BC8B-F8BCC4911AD0}" destId="{9AB65A95-B8AC-4728-A9F5-9BD02D17E279}" srcOrd="3" destOrd="0" presId="urn:microsoft.com/office/officeart/2005/8/layout/cycle2"/>
    <dgm:cxn modelId="{F2122755-08DC-46FE-BCD6-00EE7CAA1E6F}" type="presParOf" srcId="{9AB65A95-B8AC-4728-A9F5-9BD02D17E279}" destId="{5CE1BD72-2629-46B5-9D4B-92081A7CF2F2}" srcOrd="0" destOrd="0" presId="urn:microsoft.com/office/officeart/2005/8/layout/cycle2"/>
    <dgm:cxn modelId="{B9CF31C8-B89B-40E2-9499-8F858C791F77}" type="presParOf" srcId="{18D5F0E8-FB58-465D-BC8B-F8BCC4911AD0}" destId="{486FD1DD-B5BF-45C1-AD17-5F47550E6D86}" srcOrd="4" destOrd="0" presId="urn:microsoft.com/office/officeart/2005/8/layout/cycle2"/>
    <dgm:cxn modelId="{0D0EE66F-908F-4B1F-98A6-CBC5ED9A1A91}" type="presParOf" srcId="{18D5F0E8-FB58-465D-BC8B-F8BCC4911AD0}" destId="{0C7E351A-D44A-42C1-B630-A2114BAEF17F}" srcOrd="5" destOrd="0" presId="urn:microsoft.com/office/officeart/2005/8/layout/cycle2"/>
    <dgm:cxn modelId="{821C4E6A-FCF4-415E-92A8-76781270AB82}" type="presParOf" srcId="{0C7E351A-D44A-42C1-B630-A2114BAEF17F}" destId="{94803F96-1D1F-4EDD-B567-C4AD498DAF39}" srcOrd="0" destOrd="0" presId="urn:microsoft.com/office/officeart/2005/8/layout/cycle2"/>
    <dgm:cxn modelId="{9867D8B3-665D-4DAB-8E20-88C61913D525}" type="presParOf" srcId="{18D5F0E8-FB58-465D-BC8B-F8BCC4911AD0}" destId="{4EE5BB12-729D-4275-BB24-512393920B48}" srcOrd="6" destOrd="0" presId="urn:microsoft.com/office/officeart/2005/8/layout/cycle2"/>
    <dgm:cxn modelId="{64B28686-9007-47F2-A6F5-72B342C3DAD1}" type="presParOf" srcId="{18D5F0E8-FB58-465D-BC8B-F8BCC4911AD0}" destId="{4C52E77E-A123-4A19-B629-468ADF038E38}" srcOrd="7" destOrd="0" presId="urn:microsoft.com/office/officeart/2005/8/layout/cycle2"/>
    <dgm:cxn modelId="{A9827FFA-2930-4DA7-91CA-5171AD81D382}" type="presParOf" srcId="{4C52E77E-A123-4A19-B629-468ADF038E38}" destId="{7DCE703B-AE01-4124-9671-0A520D54ADFF}" srcOrd="0" destOrd="0" presId="urn:microsoft.com/office/officeart/2005/8/layout/cycle2"/>
    <dgm:cxn modelId="{66C121C4-A57D-4A79-8586-7F4190DEE551}" type="presParOf" srcId="{18D5F0E8-FB58-465D-BC8B-F8BCC4911AD0}" destId="{5E6C1D74-423E-4B54-8E60-1A137B968EDB}" srcOrd="8" destOrd="0" presId="urn:microsoft.com/office/officeart/2005/8/layout/cycle2"/>
    <dgm:cxn modelId="{DA4620FC-EE80-42AE-A4D5-C6D744161F44}" type="presParOf" srcId="{18D5F0E8-FB58-465D-BC8B-F8BCC4911AD0}" destId="{09C2C302-7BE2-4377-9257-413AA115D578}" srcOrd="9" destOrd="0" presId="urn:microsoft.com/office/officeart/2005/8/layout/cycle2"/>
    <dgm:cxn modelId="{F69B6116-4052-4DD2-AB15-7EA71013D2EE}" type="presParOf" srcId="{09C2C302-7BE2-4377-9257-413AA115D578}" destId="{8035F0F6-4728-40BD-A944-D6C14863321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A7787-FEFF-4C53-8C8D-BB9160D898DE}">
      <dsp:nvSpPr>
        <dsp:cNvPr id="0" name=""/>
        <dsp:cNvSpPr/>
      </dsp:nvSpPr>
      <dsp:spPr>
        <a:xfrm>
          <a:off x="3960281" y="2050"/>
          <a:ext cx="2025060" cy="202506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Сайт школы</a:t>
          </a:r>
          <a:endParaRPr lang="ru-RU" sz="2000" kern="1200" dirty="0"/>
        </a:p>
      </dsp:txBody>
      <dsp:txXfrm>
        <a:off x="4256844" y="298613"/>
        <a:ext cx="1431934" cy="1431934"/>
      </dsp:txXfrm>
    </dsp:sp>
    <dsp:sp modelId="{1ED58960-70D3-4592-9B94-564E07A04157}">
      <dsp:nvSpPr>
        <dsp:cNvPr id="0" name=""/>
        <dsp:cNvSpPr/>
      </dsp:nvSpPr>
      <dsp:spPr>
        <a:xfrm rot="2160000">
          <a:off x="5921173" y="1557183"/>
          <a:ext cx="537632" cy="6834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5936575" y="1646473"/>
        <a:ext cx="376342" cy="410074"/>
      </dsp:txXfrm>
    </dsp:sp>
    <dsp:sp modelId="{EB1C7E04-95DC-4FF9-9073-AD06A16D0BB2}">
      <dsp:nvSpPr>
        <dsp:cNvPr id="0" name=""/>
        <dsp:cNvSpPr/>
      </dsp:nvSpPr>
      <dsp:spPr>
        <a:xfrm>
          <a:off x="6419256" y="1788601"/>
          <a:ext cx="2025060" cy="202506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Телеграмм канал</a:t>
          </a:r>
          <a:endParaRPr lang="ru-RU" sz="2000" kern="1200" dirty="0"/>
        </a:p>
      </dsp:txBody>
      <dsp:txXfrm>
        <a:off x="6715819" y="2085164"/>
        <a:ext cx="1431934" cy="1431934"/>
      </dsp:txXfrm>
    </dsp:sp>
    <dsp:sp modelId="{9AB65A95-B8AC-4728-A9F5-9BD02D17E279}">
      <dsp:nvSpPr>
        <dsp:cNvPr id="0" name=""/>
        <dsp:cNvSpPr/>
      </dsp:nvSpPr>
      <dsp:spPr>
        <a:xfrm rot="6480000">
          <a:off x="6698050" y="3890280"/>
          <a:ext cx="537632" cy="6834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6803616" y="3950274"/>
        <a:ext cx="376342" cy="410074"/>
      </dsp:txXfrm>
    </dsp:sp>
    <dsp:sp modelId="{486FD1DD-B5BF-45C1-AD17-5F47550E6D86}">
      <dsp:nvSpPr>
        <dsp:cNvPr id="0" name=""/>
        <dsp:cNvSpPr/>
      </dsp:nvSpPr>
      <dsp:spPr>
        <a:xfrm>
          <a:off x="5480011" y="4679300"/>
          <a:ext cx="2025060" cy="202506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Канал </a:t>
          </a:r>
          <a:r>
            <a:rPr lang="en-US" sz="2000" kern="1200" smtClean="0"/>
            <a:t>Youtube</a:t>
          </a:r>
          <a:endParaRPr lang="ru-RU" sz="2000" kern="1200"/>
        </a:p>
      </dsp:txBody>
      <dsp:txXfrm>
        <a:off x="5776574" y="4975863"/>
        <a:ext cx="1431934" cy="1431934"/>
      </dsp:txXfrm>
    </dsp:sp>
    <dsp:sp modelId="{0C7E351A-D44A-42C1-B630-A2114BAEF17F}">
      <dsp:nvSpPr>
        <dsp:cNvPr id="0" name=""/>
        <dsp:cNvSpPr/>
      </dsp:nvSpPr>
      <dsp:spPr>
        <a:xfrm rot="10800000">
          <a:off x="4719211" y="5350101"/>
          <a:ext cx="537632" cy="6834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4880501" y="5486793"/>
        <a:ext cx="376342" cy="410074"/>
      </dsp:txXfrm>
    </dsp:sp>
    <dsp:sp modelId="{4EE5BB12-729D-4275-BB24-512393920B48}">
      <dsp:nvSpPr>
        <dsp:cNvPr id="0" name=""/>
        <dsp:cNvSpPr/>
      </dsp:nvSpPr>
      <dsp:spPr>
        <a:xfrm>
          <a:off x="2440550" y="4679300"/>
          <a:ext cx="2025060" cy="202506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Страница «</a:t>
          </a:r>
          <a:r>
            <a:rPr lang="ru-RU" sz="2000" kern="1200" dirty="0" err="1" smtClean="0"/>
            <a:t>Вконтакте</a:t>
          </a:r>
          <a:r>
            <a:rPr lang="ru-RU" sz="2000" kern="1200" dirty="0" smtClean="0"/>
            <a:t>»</a:t>
          </a:r>
          <a:endParaRPr lang="ru-RU" sz="2000" kern="1200" dirty="0"/>
        </a:p>
      </dsp:txBody>
      <dsp:txXfrm>
        <a:off x="2737113" y="4975863"/>
        <a:ext cx="1431934" cy="1431934"/>
      </dsp:txXfrm>
    </dsp:sp>
    <dsp:sp modelId="{4C52E77E-A123-4A19-B629-468ADF038E38}">
      <dsp:nvSpPr>
        <dsp:cNvPr id="0" name=""/>
        <dsp:cNvSpPr/>
      </dsp:nvSpPr>
      <dsp:spPr>
        <a:xfrm rot="15120000">
          <a:off x="2719344" y="3919223"/>
          <a:ext cx="537632" cy="6834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2824910" y="4132613"/>
        <a:ext cx="376342" cy="410074"/>
      </dsp:txXfrm>
    </dsp:sp>
    <dsp:sp modelId="{5E6C1D74-423E-4B54-8E60-1A137B968EDB}">
      <dsp:nvSpPr>
        <dsp:cNvPr id="0" name=""/>
        <dsp:cNvSpPr/>
      </dsp:nvSpPr>
      <dsp:spPr>
        <a:xfrm>
          <a:off x="1501305" y="1788601"/>
          <a:ext cx="2025060" cy="202506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Школьная газета «</a:t>
          </a:r>
          <a:r>
            <a:rPr lang="en-US" sz="2000" kern="1200" dirty="0" smtClean="0"/>
            <a:t>V</a:t>
          </a:r>
          <a:r>
            <a:rPr lang="ru-RU" sz="2000" kern="1200" dirty="0" smtClean="0"/>
            <a:t>школе»</a:t>
          </a:r>
          <a:endParaRPr lang="ru-RU" sz="2000" kern="1200" dirty="0"/>
        </a:p>
      </dsp:txBody>
      <dsp:txXfrm>
        <a:off x="1797868" y="2085164"/>
        <a:ext cx="1431934" cy="1431934"/>
      </dsp:txXfrm>
    </dsp:sp>
    <dsp:sp modelId="{09C2C302-7BE2-4377-9257-413AA115D578}">
      <dsp:nvSpPr>
        <dsp:cNvPr id="0" name=""/>
        <dsp:cNvSpPr/>
      </dsp:nvSpPr>
      <dsp:spPr>
        <a:xfrm rot="19440000">
          <a:off x="3462197" y="1575071"/>
          <a:ext cx="537632" cy="6834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3477599" y="1759165"/>
        <a:ext cx="376342" cy="410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1EB22-29CB-4AEC-8C63-2A6F61286A89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C881B-6DCC-4E6B-8181-BEC688E93D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99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D15912-75AE-4DBF-82AC-9893DEA01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1EF09B4-B881-4831-BB01-7EE17BF4B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6A75C38-4053-4D62-832A-653D89752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3060FA0-FDF8-4739-8EDE-F1CEF97C8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45F0ACE-17BE-46E0-901D-66A332CD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022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3CC938-DF2E-46C7-925F-58CCD9EE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35F7D6F-03E3-48AC-BC84-1F1ACFCAB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103191-9CC4-40A0-A561-AD6B0F6F2F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BCC2D5F-C0FC-4B98-B351-2FF84DE73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F36473-7549-44D4-9D87-F478AC7F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104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B6A313A-D391-490B-A3C1-F7276B5FA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6DB4601-2845-406E-88BA-2F1E68B86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156AD1-1384-4773-9E68-70AE3B306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F83A8A9-1CA7-4187-8C21-DA898EDDE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A9FBF28-9E76-4E55-B2AE-49B819809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291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169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707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835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621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252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307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691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1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0304F5-1C4B-4114-8BBB-4C04B9E01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60F866-CC27-4482-9F24-AE79C6C30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EF58BD-CC0A-4995-A0BC-6C554C2C8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2D3723E-DB36-4941-941B-CB0C32FAE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A5DC170-ED94-4564-BA17-D71B2AF7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664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46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824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33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5C78AA-3FAB-4822-806E-2AF329C2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FE130C7-3F70-486E-B7F5-3F4B1E03A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0A93C81-1C2A-48B1-A048-D8B6B33B72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49F0CA-7544-4F50-83FE-3B9692C15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A617A7-D750-496A-9560-53711C01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536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C98980-B78E-4FB6-8923-4D5C4BEC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B8D37A-5B05-4695-B548-23716C846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7BCCE4E-E5F6-42FF-93EE-94E4342BE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9A60166-74F6-47DC-AE54-761AEFB306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0245AF9-3CE6-477D-8AFC-BEB607729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40CC0E4-034E-4D31-B0C0-EBFE3C43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762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7555B3-D5D5-4424-BC6E-4A58BB2D2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6BBC136-7A14-4B3E-8AF4-5988EA453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962E045-D5F5-41F1-A129-08BF76377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A4BF13B-24E0-48DA-BF60-616877D417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642BBA9-5FD1-4711-B37F-42A236624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E10A567-31F7-4428-BBD3-69FF9942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D30AA78-A524-4F9A-BC5D-7F3BFBFC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7433B25-F65D-47EB-9503-D5C5E974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516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9D790C-A055-40D2-97AE-7E4F6203C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CB8B3F9-E66A-4C07-B0E8-EE341A98E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027742C-94C7-4503-BD7D-3A7FD5F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6CBF4BD-BC80-4BB2-93CA-061A892A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450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698A281-7B1D-4E11-BD27-C41507643F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694A77B-D735-4524-BA28-D9660CFDB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73E9C8B-BD53-4AC6-BA6A-CE5E0DD9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50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DECBB7-E149-416A-A7BC-30150987B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244CEC7-F3FD-4168-8B63-AEF757C87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BA6CCFE-22D7-4F59-8FB2-C169F1CA7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B18AD61-0F07-43D5-BFDD-11DE1D0A4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2851B28-9E2D-4E82-A42D-E18260F3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6BE4E9A-2471-4C82-87D0-2A03CCE98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3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7EB4E2-9210-47C1-BA34-AAC7D901B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66BEED2-C63F-46BB-A8CF-A2FFB745D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D4F8BD1-4BC3-4A6D-9B9A-4D261BCC0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553B351-CAB9-49D2-A3D1-5A716698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709BD6-4EA0-4EED-9854-945361E3CA25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79DC455-D51E-498F-8002-3EA516E38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E40CF70-6331-47D7-93E0-55F8E9D36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BB313-6D41-4A06-9171-577ED2CC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74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6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xmlns="" id="{60ED2F44-3829-47F8-AC5F-E4474017956A}"/>
              </a:ext>
            </a:extLst>
          </p:cNvPr>
          <p:cNvSpPr/>
          <p:nvPr userDrawn="1"/>
        </p:nvSpPr>
        <p:spPr>
          <a:xfrm>
            <a:off x="1036948" y="0"/>
            <a:ext cx="11155052" cy="6886280"/>
          </a:xfrm>
          <a:custGeom>
            <a:avLst/>
            <a:gdLst>
              <a:gd name="connsiteX0" fmla="*/ 0 w 9750458"/>
              <a:gd name="connsiteY0" fmla="*/ 0 h 6858000"/>
              <a:gd name="connsiteX1" fmla="*/ 9750458 w 9750458"/>
              <a:gd name="connsiteY1" fmla="*/ 0 h 6858000"/>
              <a:gd name="connsiteX2" fmla="*/ 9750458 w 9750458"/>
              <a:gd name="connsiteY2" fmla="*/ 6858000 h 6858000"/>
              <a:gd name="connsiteX3" fmla="*/ 0 w 9750458"/>
              <a:gd name="connsiteY3" fmla="*/ 6858000 h 6858000"/>
              <a:gd name="connsiteX4" fmla="*/ 0 w 9750458"/>
              <a:gd name="connsiteY4" fmla="*/ 0 h 6858000"/>
              <a:gd name="connsiteX0" fmla="*/ 2328420 w 9750458"/>
              <a:gd name="connsiteY0" fmla="*/ 0 h 6858000"/>
              <a:gd name="connsiteX1" fmla="*/ 9750458 w 9750458"/>
              <a:gd name="connsiteY1" fmla="*/ 0 h 6858000"/>
              <a:gd name="connsiteX2" fmla="*/ 9750458 w 9750458"/>
              <a:gd name="connsiteY2" fmla="*/ 6858000 h 6858000"/>
              <a:gd name="connsiteX3" fmla="*/ 0 w 9750458"/>
              <a:gd name="connsiteY3" fmla="*/ 6858000 h 6858000"/>
              <a:gd name="connsiteX4" fmla="*/ 2328420 w 9750458"/>
              <a:gd name="connsiteY4" fmla="*/ 0 h 6858000"/>
              <a:gd name="connsiteX0" fmla="*/ 3667026 w 11089064"/>
              <a:gd name="connsiteY0" fmla="*/ 0 h 6867427"/>
              <a:gd name="connsiteX1" fmla="*/ 11089064 w 11089064"/>
              <a:gd name="connsiteY1" fmla="*/ 0 h 6867427"/>
              <a:gd name="connsiteX2" fmla="*/ 11089064 w 11089064"/>
              <a:gd name="connsiteY2" fmla="*/ 6858000 h 6867427"/>
              <a:gd name="connsiteX3" fmla="*/ 0 w 11089064"/>
              <a:gd name="connsiteY3" fmla="*/ 6867427 h 6867427"/>
              <a:gd name="connsiteX4" fmla="*/ 3667026 w 11089064"/>
              <a:gd name="connsiteY4" fmla="*/ 0 h 6867427"/>
              <a:gd name="connsiteX0" fmla="*/ 2111603 w 11089064"/>
              <a:gd name="connsiteY0" fmla="*/ 18854 h 6867427"/>
              <a:gd name="connsiteX1" fmla="*/ 11089064 w 11089064"/>
              <a:gd name="connsiteY1" fmla="*/ 0 h 6867427"/>
              <a:gd name="connsiteX2" fmla="*/ 11089064 w 11089064"/>
              <a:gd name="connsiteY2" fmla="*/ 6858000 h 6867427"/>
              <a:gd name="connsiteX3" fmla="*/ 0 w 11089064"/>
              <a:gd name="connsiteY3" fmla="*/ 6867427 h 6867427"/>
              <a:gd name="connsiteX4" fmla="*/ 2111603 w 11089064"/>
              <a:gd name="connsiteY4" fmla="*/ 18854 h 6867427"/>
              <a:gd name="connsiteX0" fmla="*/ 2177591 w 11155052"/>
              <a:gd name="connsiteY0" fmla="*/ 18854 h 6886280"/>
              <a:gd name="connsiteX1" fmla="*/ 11155052 w 11155052"/>
              <a:gd name="connsiteY1" fmla="*/ 0 h 6886280"/>
              <a:gd name="connsiteX2" fmla="*/ 11155052 w 11155052"/>
              <a:gd name="connsiteY2" fmla="*/ 6858000 h 6886280"/>
              <a:gd name="connsiteX3" fmla="*/ 0 w 11155052"/>
              <a:gd name="connsiteY3" fmla="*/ 6886280 h 6886280"/>
              <a:gd name="connsiteX4" fmla="*/ 2177591 w 11155052"/>
              <a:gd name="connsiteY4" fmla="*/ 18854 h 6886280"/>
              <a:gd name="connsiteX0" fmla="*/ 2177591 w 11155052"/>
              <a:gd name="connsiteY0" fmla="*/ 0 h 6895706"/>
              <a:gd name="connsiteX1" fmla="*/ 11155052 w 11155052"/>
              <a:gd name="connsiteY1" fmla="*/ 9426 h 6895706"/>
              <a:gd name="connsiteX2" fmla="*/ 11155052 w 11155052"/>
              <a:gd name="connsiteY2" fmla="*/ 6867426 h 6895706"/>
              <a:gd name="connsiteX3" fmla="*/ 0 w 11155052"/>
              <a:gd name="connsiteY3" fmla="*/ 6895706 h 6895706"/>
              <a:gd name="connsiteX4" fmla="*/ 2177591 w 11155052"/>
              <a:gd name="connsiteY4" fmla="*/ 0 h 6895706"/>
              <a:gd name="connsiteX0" fmla="*/ 2092750 w 11155052"/>
              <a:gd name="connsiteY0" fmla="*/ 28281 h 6886280"/>
              <a:gd name="connsiteX1" fmla="*/ 11155052 w 11155052"/>
              <a:gd name="connsiteY1" fmla="*/ 0 h 6886280"/>
              <a:gd name="connsiteX2" fmla="*/ 11155052 w 11155052"/>
              <a:gd name="connsiteY2" fmla="*/ 6858000 h 6886280"/>
              <a:gd name="connsiteX3" fmla="*/ 0 w 11155052"/>
              <a:gd name="connsiteY3" fmla="*/ 6886280 h 6886280"/>
              <a:gd name="connsiteX4" fmla="*/ 2092750 w 11155052"/>
              <a:gd name="connsiteY4" fmla="*/ 28281 h 6886280"/>
              <a:gd name="connsiteX0" fmla="*/ 2139884 w 11155052"/>
              <a:gd name="connsiteY0" fmla="*/ 9427 h 6886280"/>
              <a:gd name="connsiteX1" fmla="*/ 11155052 w 11155052"/>
              <a:gd name="connsiteY1" fmla="*/ 0 h 6886280"/>
              <a:gd name="connsiteX2" fmla="*/ 11155052 w 11155052"/>
              <a:gd name="connsiteY2" fmla="*/ 6858000 h 6886280"/>
              <a:gd name="connsiteX3" fmla="*/ 0 w 11155052"/>
              <a:gd name="connsiteY3" fmla="*/ 6886280 h 6886280"/>
              <a:gd name="connsiteX4" fmla="*/ 2139884 w 11155052"/>
              <a:gd name="connsiteY4" fmla="*/ 9427 h 68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55052" h="6886280">
                <a:moveTo>
                  <a:pt x="2139884" y="9427"/>
                </a:moveTo>
                <a:lnTo>
                  <a:pt x="11155052" y="0"/>
                </a:lnTo>
                <a:lnTo>
                  <a:pt x="11155052" y="6858000"/>
                </a:lnTo>
                <a:lnTo>
                  <a:pt x="0" y="6886280"/>
                </a:lnTo>
                <a:lnTo>
                  <a:pt x="2139884" y="9427"/>
                </a:lnTo>
                <a:close/>
              </a:path>
            </a:pathLst>
          </a:custGeom>
          <a:solidFill>
            <a:srgbClr val="E20E1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21662040-C4BF-43AD-961D-C0052E01642B}"/>
              </a:ext>
            </a:extLst>
          </p:cNvPr>
          <p:cNvSpPr txBox="1">
            <a:spLocks/>
          </p:cNvSpPr>
          <p:nvPr userDrawn="1"/>
        </p:nvSpPr>
        <p:spPr>
          <a:xfrm>
            <a:off x="3363798" y="3443140"/>
            <a:ext cx="7903432" cy="8435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4483BE3-927A-4AEB-9235-21DF0A4FEE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6088" y="476884"/>
            <a:ext cx="2021198" cy="169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7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AA27C-696F-4CC1-9476-0D74875D5268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BD222-C625-4534-806C-B006A316B7A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xmlns="" id="{60ED2F44-3829-47F8-AC5F-E4474017956A}"/>
              </a:ext>
            </a:extLst>
          </p:cNvPr>
          <p:cNvSpPr/>
          <p:nvPr userDrawn="1"/>
        </p:nvSpPr>
        <p:spPr>
          <a:xfrm>
            <a:off x="1036948" y="0"/>
            <a:ext cx="11155052" cy="6886280"/>
          </a:xfrm>
          <a:custGeom>
            <a:avLst/>
            <a:gdLst>
              <a:gd name="connsiteX0" fmla="*/ 0 w 9750458"/>
              <a:gd name="connsiteY0" fmla="*/ 0 h 6858000"/>
              <a:gd name="connsiteX1" fmla="*/ 9750458 w 9750458"/>
              <a:gd name="connsiteY1" fmla="*/ 0 h 6858000"/>
              <a:gd name="connsiteX2" fmla="*/ 9750458 w 9750458"/>
              <a:gd name="connsiteY2" fmla="*/ 6858000 h 6858000"/>
              <a:gd name="connsiteX3" fmla="*/ 0 w 9750458"/>
              <a:gd name="connsiteY3" fmla="*/ 6858000 h 6858000"/>
              <a:gd name="connsiteX4" fmla="*/ 0 w 9750458"/>
              <a:gd name="connsiteY4" fmla="*/ 0 h 6858000"/>
              <a:gd name="connsiteX0" fmla="*/ 2328420 w 9750458"/>
              <a:gd name="connsiteY0" fmla="*/ 0 h 6858000"/>
              <a:gd name="connsiteX1" fmla="*/ 9750458 w 9750458"/>
              <a:gd name="connsiteY1" fmla="*/ 0 h 6858000"/>
              <a:gd name="connsiteX2" fmla="*/ 9750458 w 9750458"/>
              <a:gd name="connsiteY2" fmla="*/ 6858000 h 6858000"/>
              <a:gd name="connsiteX3" fmla="*/ 0 w 9750458"/>
              <a:gd name="connsiteY3" fmla="*/ 6858000 h 6858000"/>
              <a:gd name="connsiteX4" fmla="*/ 2328420 w 9750458"/>
              <a:gd name="connsiteY4" fmla="*/ 0 h 6858000"/>
              <a:gd name="connsiteX0" fmla="*/ 3667026 w 11089064"/>
              <a:gd name="connsiteY0" fmla="*/ 0 h 6867427"/>
              <a:gd name="connsiteX1" fmla="*/ 11089064 w 11089064"/>
              <a:gd name="connsiteY1" fmla="*/ 0 h 6867427"/>
              <a:gd name="connsiteX2" fmla="*/ 11089064 w 11089064"/>
              <a:gd name="connsiteY2" fmla="*/ 6858000 h 6867427"/>
              <a:gd name="connsiteX3" fmla="*/ 0 w 11089064"/>
              <a:gd name="connsiteY3" fmla="*/ 6867427 h 6867427"/>
              <a:gd name="connsiteX4" fmla="*/ 3667026 w 11089064"/>
              <a:gd name="connsiteY4" fmla="*/ 0 h 6867427"/>
              <a:gd name="connsiteX0" fmla="*/ 2111603 w 11089064"/>
              <a:gd name="connsiteY0" fmla="*/ 18854 h 6867427"/>
              <a:gd name="connsiteX1" fmla="*/ 11089064 w 11089064"/>
              <a:gd name="connsiteY1" fmla="*/ 0 h 6867427"/>
              <a:gd name="connsiteX2" fmla="*/ 11089064 w 11089064"/>
              <a:gd name="connsiteY2" fmla="*/ 6858000 h 6867427"/>
              <a:gd name="connsiteX3" fmla="*/ 0 w 11089064"/>
              <a:gd name="connsiteY3" fmla="*/ 6867427 h 6867427"/>
              <a:gd name="connsiteX4" fmla="*/ 2111603 w 11089064"/>
              <a:gd name="connsiteY4" fmla="*/ 18854 h 6867427"/>
              <a:gd name="connsiteX0" fmla="*/ 2177591 w 11155052"/>
              <a:gd name="connsiteY0" fmla="*/ 18854 h 6886280"/>
              <a:gd name="connsiteX1" fmla="*/ 11155052 w 11155052"/>
              <a:gd name="connsiteY1" fmla="*/ 0 h 6886280"/>
              <a:gd name="connsiteX2" fmla="*/ 11155052 w 11155052"/>
              <a:gd name="connsiteY2" fmla="*/ 6858000 h 6886280"/>
              <a:gd name="connsiteX3" fmla="*/ 0 w 11155052"/>
              <a:gd name="connsiteY3" fmla="*/ 6886280 h 6886280"/>
              <a:gd name="connsiteX4" fmla="*/ 2177591 w 11155052"/>
              <a:gd name="connsiteY4" fmla="*/ 18854 h 6886280"/>
              <a:gd name="connsiteX0" fmla="*/ 2177591 w 11155052"/>
              <a:gd name="connsiteY0" fmla="*/ 0 h 6895706"/>
              <a:gd name="connsiteX1" fmla="*/ 11155052 w 11155052"/>
              <a:gd name="connsiteY1" fmla="*/ 9426 h 6895706"/>
              <a:gd name="connsiteX2" fmla="*/ 11155052 w 11155052"/>
              <a:gd name="connsiteY2" fmla="*/ 6867426 h 6895706"/>
              <a:gd name="connsiteX3" fmla="*/ 0 w 11155052"/>
              <a:gd name="connsiteY3" fmla="*/ 6895706 h 6895706"/>
              <a:gd name="connsiteX4" fmla="*/ 2177591 w 11155052"/>
              <a:gd name="connsiteY4" fmla="*/ 0 h 6895706"/>
              <a:gd name="connsiteX0" fmla="*/ 2092750 w 11155052"/>
              <a:gd name="connsiteY0" fmla="*/ 28281 h 6886280"/>
              <a:gd name="connsiteX1" fmla="*/ 11155052 w 11155052"/>
              <a:gd name="connsiteY1" fmla="*/ 0 h 6886280"/>
              <a:gd name="connsiteX2" fmla="*/ 11155052 w 11155052"/>
              <a:gd name="connsiteY2" fmla="*/ 6858000 h 6886280"/>
              <a:gd name="connsiteX3" fmla="*/ 0 w 11155052"/>
              <a:gd name="connsiteY3" fmla="*/ 6886280 h 6886280"/>
              <a:gd name="connsiteX4" fmla="*/ 2092750 w 11155052"/>
              <a:gd name="connsiteY4" fmla="*/ 28281 h 6886280"/>
              <a:gd name="connsiteX0" fmla="*/ 2139884 w 11155052"/>
              <a:gd name="connsiteY0" fmla="*/ 9427 h 6886280"/>
              <a:gd name="connsiteX1" fmla="*/ 11155052 w 11155052"/>
              <a:gd name="connsiteY1" fmla="*/ 0 h 6886280"/>
              <a:gd name="connsiteX2" fmla="*/ 11155052 w 11155052"/>
              <a:gd name="connsiteY2" fmla="*/ 6858000 h 6886280"/>
              <a:gd name="connsiteX3" fmla="*/ 0 w 11155052"/>
              <a:gd name="connsiteY3" fmla="*/ 6886280 h 6886280"/>
              <a:gd name="connsiteX4" fmla="*/ 2139884 w 11155052"/>
              <a:gd name="connsiteY4" fmla="*/ 9427 h 68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55052" h="6886280">
                <a:moveTo>
                  <a:pt x="2139884" y="9427"/>
                </a:moveTo>
                <a:lnTo>
                  <a:pt x="11155052" y="0"/>
                </a:lnTo>
                <a:lnTo>
                  <a:pt x="11155052" y="6858000"/>
                </a:lnTo>
                <a:lnTo>
                  <a:pt x="0" y="6886280"/>
                </a:lnTo>
                <a:lnTo>
                  <a:pt x="2139884" y="9427"/>
                </a:lnTo>
                <a:close/>
              </a:path>
            </a:pathLst>
          </a:custGeom>
          <a:solidFill>
            <a:srgbClr val="E20E1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21662040-C4BF-43AD-961D-C0052E01642B}"/>
              </a:ext>
            </a:extLst>
          </p:cNvPr>
          <p:cNvSpPr txBox="1">
            <a:spLocks/>
          </p:cNvSpPr>
          <p:nvPr userDrawn="1"/>
        </p:nvSpPr>
        <p:spPr>
          <a:xfrm>
            <a:off x="3363798" y="3443140"/>
            <a:ext cx="7903432" cy="8435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4483BE3-927A-4AEB-9235-21DF0A4FEE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6088" y="476884"/>
            <a:ext cx="2021198" cy="169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2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g"/><Relationship Id="rId5" Type="http://schemas.openxmlformats.org/officeDocument/2006/relationships/image" Target="../media/image2.pn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.xml"/><Relationship Id="rId11" Type="http://schemas.microsoft.com/office/2007/relationships/hdphoto" Target="../media/hdphoto4.wdp"/><Relationship Id="rId5" Type="http://schemas.openxmlformats.org/officeDocument/2006/relationships/diagramData" Target="../diagrams/data1.xml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microsoft.com/office/2007/relationships/hdphoto" Target="../media/hdphoto3.wdp"/><Relationship Id="rId9" Type="http://schemas.microsoft.com/office/2007/relationships/diagramDrawing" Target="../diagrams/drawing1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jpg"/><Relationship Id="rId7" Type="http://schemas.openxmlformats.org/officeDocument/2006/relationships/image" Target="../media/image19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2.jpg"/><Relationship Id="rId7" Type="http://schemas.openxmlformats.org/officeDocument/2006/relationships/image" Target="../media/image35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g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5894" y="361545"/>
            <a:ext cx="1228322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Муниципальное общеобразовательное учреждение </a:t>
            </a:r>
          </a:p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средняя общеобразовательная школа «Перспектива» 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Можайский городской округ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84857" y="2476006"/>
            <a:ext cx="782778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«Формирование и развитие </a:t>
            </a:r>
          </a:p>
          <a:p>
            <a:pPr algn="ctr"/>
            <a:r>
              <a:rPr lang="ru-RU" sz="4800" dirty="0" err="1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внутришкольного</a:t>
            </a:r>
            <a:r>
              <a:rPr lang="ru-RU" sz="480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</a:t>
            </a:r>
          </a:p>
          <a:p>
            <a:pPr algn="ctr"/>
            <a:r>
              <a:rPr lang="ru-RU" sz="4800" dirty="0" err="1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медийного</a:t>
            </a:r>
            <a:r>
              <a:rPr lang="ru-RU" sz="480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пространства</a:t>
            </a:r>
          </a:p>
          <a:p>
            <a:pPr algn="ctr"/>
            <a:endParaRPr lang="ru-RU" sz="800" dirty="0" smtClean="0">
              <a:ln w="1841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  <a:p>
            <a:pPr algn="ctr"/>
            <a:endParaRPr lang="ru-RU" sz="800" dirty="0">
              <a:ln w="1841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sz="280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26.04.2022</a:t>
            </a:r>
            <a:endParaRPr lang="en-US" sz="2800" dirty="0">
              <a:ln w="1841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  <a:p>
            <a:pPr algn="ctr"/>
            <a:endParaRPr lang="ru-RU" sz="2800" dirty="0">
              <a:ln w="1841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4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09" t="24475" r="71016" b="59858"/>
          <a:stretch/>
        </p:blipFill>
        <p:spPr>
          <a:xfrm>
            <a:off x="151730" y="0"/>
            <a:ext cx="1728839" cy="14407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8740" y="387183"/>
            <a:ext cx="97512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4" name="Овал 4"/>
          <p:cNvSpPr/>
          <p:nvPr/>
        </p:nvSpPr>
        <p:spPr>
          <a:xfrm>
            <a:off x="757213" y="2175841"/>
            <a:ext cx="1874090" cy="187559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 dirty="0" smtClean="0"/>
              <a:t>Социально-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/>
              <a:t>Культурное</a:t>
            </a:r>
            <a:endParaRPr lang="ru-RU" sz="2000" kern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78740" y="387183"/>
            <a:ext cx="97512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Патриотическое </a:t>
            </a:r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направление</a:t>
            </a:r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0" y="1517025"/>
            <a:ext cx="3801612" cy="50688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42" y="1517026"/>
            <a:ext cx="3979840" cy="5068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20000">
            <a:off x="7997142" y="1179147"/>
            <a:ext cx="3931300" cy="2948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960000">
            <a:off x="8185265" y="3799127"/>
            <a:ext cx="39370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33" y="1218180"/>
            <a:ext cx="8412667" cy="54506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0">
            <a:off x="562152" y="1902619"/>
            <a:ext cx="5730169" cy="42976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8409" t="24475" r="71016" b="59858"/>
          <a:stretch/>
        </p:blipFill>
        <p:spPr>
          <a:xfrm>
            <a:off x="151730" y="0"/>
            <a:ext cx="1728839" cy="14407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8740" y="387183"/>
            <a:ext cx="97512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4" name="Овал 4"/>
          <p:cNvSpPr/>
          <p:nvPr/>
        </p:nvSpPr>
        <p:spPr>
          <a:xfrm>
            <a:off x="757213" y="2175841"/>
            <a:ext cx="1874090" cy="187559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 dirty="0" smtClean="0"/>
              <a:t>Социально-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/>
              <a:t>Культурное</a:t>
            </a:r>
            <a:endParaRPr lang="ru-RU" sz="2000" kern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78740" y="387183"/>
            <a:ext cx="97512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Спортивное </a:t>
            </a:r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направление</a:t>
            </a:r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0" y="1218180"/>
            <a:ext cx="3255849" cy="244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0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62" y="1083636"/>
            <a:ext cx="6684579" cy="57743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1931"/>
            <a:ext cx="3983421" cy="36260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80000">
            <a:off x="199027" y="806142"/>
            <a:ext cx="4135430" cy="31015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8409" t="24475" r="71016" b="59858"/>
          <a:stretch/>
        </p:blipFill>
        <p:spPr>
          <a:xfrm>
            <a:off x="151730" y="0"/>
            <a:ext cx="1728839" cy="14407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8740" y="387183"/>
            <a:ext cx="97512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0569" y="387182"/>
            <a:ext cx="97512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Направление </a:t>
            </a:r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э</a:t>
            </a:r>
            <a:r>
              <a:rPr lang="ru-RU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</a:t>
            </a:r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ологическое </a:t>
            </a:r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560000">
            <a:off x="7348932" y="3487169"/>
            <a:ext cx="5777241" cy="3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8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14" y="1209442"/>
            <a:ext cx="7318913" cy="54530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140000">
            <a:off x="262089" y="772509"/>
            <a:ext cx="6600497" cy="49503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8409" t="24475" r="71016" b="59858"/>
          <a:stretch/>
        </p:blipFill>
        <p:spPr>
          <a:xfrm>
            <a:off x="151730" y="0"/>
            <a:ext cx="1728839" cy="14407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8740" y="387183"/>
            <a:ext cx="97512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0569" y="387182"/>
            <a:ext cx="97512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Направление </a:t>
            </a:r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э</a:t>
            </a:r>
            <a:r>
              <a:rPr lang="ru-RU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</a:t>
            </a:r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ологическое </a:t>
            </a:r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654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">
            <a:off x="6557949" y="376532"/>
            <a:ext cx="5080211" cy="338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352"/>
            <a:ext cx="6564276" cy="4371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8409" t="24475" r="71016" b="59858"/>
          <a:stretch/>
        </p:blipFill>
        <p:spPr>
          <a:xfrm>
            <a:off x="151730" y="0"/>
            <a:ext cx="1728839" cy="14407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8740" y="387183"/>
            <a:ext cx="97512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0569" y="387182"/>
            <a:ext cx="97512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Направление </a:t>
            </a:r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э</a:t>
            </a:r>
            <a:r>
              <a:rPr lang="ru-RU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</a:t>
            </a:r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ологическое </a:t>
            </a:r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76" y="3074973"/>
            <a:ext cx="5627724" cy="37503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6870"/>
            <a:ext cx="6564276" cy="393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09" t="24475" r="71016" b="59858"/>
          <a:stretch/>
        </p:blipFill>
        <p:spPr>
          <a:xfrm>
            <a:off x="151730" y="0"/>
            <a:ext cx="1728839" cy="14407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8740" y="387183"/>
            <a:ext cx="97512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0569" y="387182"/>
            <a:ext cx="97512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93228" y="539582"/>
            <a:ext cx="10791001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Всем мира, добра и те</a:t>
            </a:r>
            <a:r>
              <a:rPr lang="ru-RU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</a:t>
            </a:r>
            <a:r>
              <a:rPr lang="ru-RU" sz="9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ла!!!!  </a:t>
            </a:r>
          </a:p>
          <a:p>
            <a:pPr algn="ctr"/>
            <a:r>
              <a:rPr lang="ru-RU" sz="9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Спасибо!!!</a:t>
            </a:r>
            <a:endParaRPr lang="ru-RU" sz="9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392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09" t="24475" r="71016" b="59858"/>
          <a:stretch/>
        </p:blipFill>
        <p:spPr>
          <a:xfrm>
            <a:off x="83183" y="82330"/>
            <a:ext cx="1728839" cy="14407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1389" t="9801" r="24573" b="15254"/>
          <a:stretch/>
        </p:blipFill>
        <p:spPr>
          <a:xfrm>
            <a:off x="1747708" y="0"/>
            <a:ext cx="10444292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16521" y="259982"/>
            <a:ext cx="56213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Медиапространство</a:t>
            </a:r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824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09" t="24475" r="71016" b="59858"/>
          <a:stretch/>
        </p:blipFill>
        <p:spPr>
          <a:xfrm>
            <a:off x="83183" y="82330"/>
            <a:ext cx="1728839" cy="1440704"/>
          </a:xfrm>
          <a:prstGeom prst="rect">
            <a:avLst/>
          </a:prstGeom>
        </p:spPr>
      </p:pic>
      <p:pic>
        <p:nvPicPr>
          <p:cNvPr id="1028" name="Picture 4" descr="https://informaticaeducativaenglish2016.files.wordpress.com/2016/05/bubble.jpg?w=130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497" y="82330"/>
            <a:ext cx="5738070" cy="57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t2.depositphotos.com/1031359/10799/v/950/depositphotos_107997468-stock-illustration-%D0%BE%D0%B4%D0%B8%D0%BD-%D0%B3%D0%BE%D0%BB%D1%83%D0%B1%D0%BE%D0%B9-%D0%B7%D0%BE%D0%BD%D1%82%D0%B8%D0%B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1" t="15072" r="10217" b="15412"/>
          <a:stretch/>
        </p:blipFill>
        <p:spPr bwMode="auto">
          <a:xfrm rot="2250295">
            <a:off x="2796912" y="1462232"/>
            <a:ext cx="6779825" cy="582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4.vectorstock.com/i/1000x1000/39/33/group-of-children-using-computer-vector-2280393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26" b="85000" l="160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707" b="14295"/>
          <a:stretch/>
        </p:blipFill>
        <p:spPr bwMode="auto">
          <a:xfrm>
            <a:off x="1798349" y="2450089"/>
            <a:ext cx="6640430" cy="440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34555" y="291879"/>
            <a:ext cx="53589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Медиаграмотность</a:t>
            </a:r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336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09" t="24475" r="71016" b="59858"/>
          <a:stretch/>
        </p:blipFill>
        <p:spPr>
          <a:xfrm>
            <a:off x="83183" y="82330"/>
            <a:ext cx="1728839" cy="14407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8740" y="387183"/>
            <a:ext cx="28377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Структура</a:t>
            </a:r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72" y="2168140"/>
            <a:ext cx="3342180" cy="2776333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49918802"/>
              </p:ext>
            </p:extLst>
          </p:nvPr>
        </p:nvGraphicFramePr>
        <p:xfrm>
          <a:off x="1415277" y="15802"/>
          <a:ext cx="9945623" cy="670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 descr="https://i0.wp.com/agnitime.com/wp-content/uploads/2017/10/telegram-for-desktop-screenshot.jpg.png?w=1280&amp;ssl=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7" b="97500" l="19375" r="77266">
                        <a14:foregroundMark x1="55469" y1="58889" x2="55469" y2="58889"/>
                        <a14:foregroundMark x1="57891" y1="44167" x2="57891" y2="44167"/>
                        <a14:foregroundMark x1="60078" y1="32083" x2="60078" y2="32083"/>
                        <a14:foregroundMark x1="45781" y1="45417" x2="45781" y2="45417"/>
                        <a14:foregroundMark x1="40859" y1="47222" x2="40859" y2="47222"/>
                        <a14:foregroundMark x1="40234" y1="46667" x2="40234" y2="46667"/>
                        <a14:foregroundMark x1="39219" y1="46250" x2="39219" y2="46250"/>
                        <a14:foregroundMark x1="44141" y1="45417" x2="44141" y2="45417"/>
                        <a14:foregroundMark x1="48984" y1="39167" x2="48984" y2="39167"/>
                        <a14:foregroundMark x1="50391" y1="39028" x2="50391" y2="39028"/>
                        <a14:foregroundMark x1="54297" y1="35000" x2="54297" y2="35000"/>
                        <a14:foregroundMark x1="57578" y1="34167" x2="57578" y2="34167"/>
                        <a14:foregroundMark x1="60234" y1="35139" x2="60234" y2="35139"/>
                        <a14:foregroundMark x1="59766" y1="41528" x2="59766" y2="41528"/>
                        <a14:foregroundMark x1="58750" y1="46806" x2="58750" y2="46806"/>
                        <a14:foregroundMark x1="56484" y1="54444" x2="56484" y2="54444"/>
                        <a14:foregroundMark x1="55703" y1="54306" x2="55703" y2="54306"/>
                        <a14:foregroundMark x1="54219" y1="52917" x2="54219" y2="52917"/>
                        <a14:foregroundMark x1="51953" y1="53194" x2="51953" y2="53194"/>
                        <a14:foregroundMark x1="51797" y1="53611" x2="51797" y2="53611"/>
                        <a14:foregroundMark x1="50234" y1="54444" x2="50234" y2="54444"/>
                        <a14:foregroundMark x1="49531" y1="56806" x2="49531" y2="56806"/>
                        <a14:foregroundMark x1="50781" y1="59861" x2="50781" y2="59861"/>
                        <a14:foregroundMark x1="51250" y1="60278" x2="51250" y2="60278"/>
                        <a14:foregroundMark x1="52266" y1="62222" x2="52266" y2="62222"/>
                        <a14:foregroundMark x1="56328" y1="67917" x2="56328" y2="67917"/>
                        <a14:foregroundMark x1="55000" y1="62361" x2="55000" y2="62361"/>
                        <a14:foregroundMark x1="54375" y1="59861" x2="54688" y2="58611"/>
                        <a14:foregroundMark x1="53438" y1="56528" x2="53750" y2="55417"/>
                        <a14:foregroundMark x1="54453" y1="53056" x2="55781" y2="49444"/>
                        <a14:foregroundMark x1="57422" y1="43750" x2="57422" y2="43750"/>
                        <a14:foregroundMark x1="57578" y1="43333" x2="57578" y2="43333"/>
                        <a14:foregroundMark x1="56797" y1="43194" x2="56484" y2="44306"/>
                        <a14:foregroundMark x1="55859" y1="44722" x2="55859" y2="44722"/>
                        <a14:foregroundMark x1="54063" y1="45000" x2="54063" y2="45000"/>
                        <a14:foregroundMark x1="55937" y1="53472" x2="55937" y2="53472"/>
                        <a14:foregroundMark x1="55937" y1="53472" x2="55937" y2="53472"/>
                        <a14:foregroundMark x1="57109" y1="43889" x2="58047" y2="42778"/>
                        <a14:foregroundMark x1="58047" y1="42778" x2="58047" y2="42778"/>
                        <a14:foregroundMark x1="56328" y1="44722" x2="56719" y2="48889"/>
                        <a14:foregroundMark x1="55469" y1="49583" x2="54766" y2="49028"/>
                        <a14:foregroundMark x1="53438" y1="48194" x2="53438" y2="48194"/>
                        <a14:foregroundMark x1="59922" y1="36389" x2="59922" y2="36389"/>
                        <a14:foregroundMark x1="59609" y1="37500" x2="59609" y2="37500"/>
                        <a14:foregroundMark x1="59219" y1="38611" x2="59219" y2="38611"/>
                        <a14:foregroundMark x1="59922" y1="33472" x2="59922" y2="33472"/>
                        <a14:foregroundMark x1="60156" y1="30694" x2="60156" y2="30694"/>
                        <a14:foregroundMark x1="60078" y1="30139" x2="60078" y2="30139"/>
                        <a14:foregroundMark x1="59688" y1="29722" x2="58438" y2="31111"/>
                        <a14:foregroundMark x1="56719" y1="32361" x2="55547" y2="32778"/>
                        <a14:foregroundMark x1="52734" y1="33056" x2="52734" y2="33056"/>
                        <a14:foregroundMark x1="51484" y1="33333" x2="51484" y2="33333"/>
                        <a14:foregroundMark x1="51484" y1="33333" x2="51016" y2="34861"/>
                        <a14:foregroundMark x1="50859" y1="35694" x2="50469" y2="36806"/>
                        <a14:foregroundMark x1="49766" y1="36528" x2="49766" y2="36528"/>
                        <a14:foregroundMark x1="48203" y1="39028" x2="48203" y2="39028"/>
                        <a14:foregroundMark x1="47891" y1="40139" x2="47891" y2="40139"/>
                        <a14:foregroundMark x1="46250" y1="42083" x2="45469" y2="41806"/>
                        <a14:foregroundMark x1="44297" y1="42222" x2="44297" y2="42222"/>
                        <a14:foregroundMark x1="42656" y1="43056" x2="42656" y2="43056"/>
                        <a14:foregroundMark x1="41094" y1="45556" x2="40625" y2="47083"/>
                        <a14:foregroundMark x1="39297" y1="47778" x2="38984" y2="48889"/>
                        <a14:foregroundMark x1="37891" y1="48889" x2="37891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50" r="22620"/>
          <a:stretch/>
        </p:blipFill>
        <p:spPr bwMode="auto">
          <a:xfrm rot="3742831">
            <a:off x="9361303" y="288091"/>
            <a:ext cx="2600733" cy="24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yt3.ggpht.com/ytc/AKedOLRygzFladLqcxEDByqDOGiXA1X-kLebmV-F3v0h=s900-c-k-c0x00ffffff-no-rj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" b="96667" l="1556" r="97889">
                        <a14:foregroundMark x1="45222" y1="53000" x2="45222" y2="53000"/>
                        <a14:foregroundMark x1="65000" y1="53889" x2="65000" y2="53889"/>
                        <a14:foregroundMark x1="67444" y1="39889" x2="67444" y2="39889"/>
                        <a14:foregroundMark x1="44444" y1="39000" x2="44444" y2="39000"/>
                        <a14:foregroundMark x1="55111" y1="36556" x2="55111" y2="36556"/>
                        <a14:foregroundMark x1="56778" y1="59667" x2="56778" y2="59667"/>
                        <a14:foregroundMark x1="58444" y1="53889" x2="58444" y2="53889"/>
                        <a14:foregroundMark x1="63333" y1="46444" x2="63333" y2="46444"/>
                        <a14:foregroundMark x1="50222" y1="52222" x2="50222" y2="52222"/>
                        <a14:foregroundMark x1="46111" y1="48111" x2="46111" y2="48111"/>
                        <a14:foregroundMark x1="45222" y1="46444" x2="45222" y2="46444"/>
                        <a14:foregroundMark x1="42778" y1="39889" x2="45222" y2="39000"/>
                        <a14:foregroundMark x1="55889" y1="34111" x2="55889" y2="34111"/>
                        <a14:foregroundMark x1="60889" y1="34111" x2="64222" y2="34889"/>
                        <a14:foregroundMark x1="67444" y1="37444" x2="67444" y2="37444"/>
                        <a14:foregroundMark x1="67444" y1="44000" x2="67444" y2="44000"/>
                        <a14:foregroundMark x1="68333" y1="46444" x2="68333" y2="4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28" y="4256886"/>
            <a:ext cx="2449526" cy="24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7.pngwing.com/pngs/543/82/png-transparent-social-media-vkontakte-computer-icons-social-media-text-computer-program-social-media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7609" r="90000">
                        <a14:foregroundMark x1="45217" y1="60120" x2="45217" y2="60120"/>
                        <a14:foregroundMark x1="49457" y1="54709" x2="49457" y2="54709"/>
                        <a14:foregroundMark x1="50435" y1="43287" x2="50435" y2="43287"/>
                        <a14:foregroundMark x1="39022" y1="48096" x2="39022" y2="48096"/>
                        <a14:foregroundMark x1="38370" y1="37876" x2="38370" y2="37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585">
            <a:off x="8776294" y="4015334"/>
            <a:ext cx="3770749" cy="204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techykeshav.com/wp-content/uploads/2019/12/Install-Tik-Tok-For-PC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8125" r="81016">
                        <a14:foregroundMark x1="39375" y1="71389" x2="39375" y2="71389"/>
                        <a14:foregroundMark x1="38516" y1="65556" x2="38516" y2="65556"/>
                        <a14:foregroundMark x1="38672" y1="61250" x2="38672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04" r="22512"/>
          <a:stretch/>
        </p:blipFill>
        <p:spPr bwMode="auto">
          <a:xfrm rot="20550881">
            <a:off x="609457" y="1490942"/>
            <a:ext cx="2138565" cy="20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51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5" y="1609954"/>
            <a:ext cx="3353860" cy="5248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35" y="1609954"/>
            <a:ext cx="5426814" cy="30525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449" y="4095717"/>
            <a:ext cx="3311551" cy="27809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8409" t="24475" r="71016" b="59858"/>
          <a:stretch/>
        </p:blipFill>
        <p:spPr>
          <a:xfrm>
            <a:off x="83183" y="82330"/>
            <a:ext cx="1728839" cy="14407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56872" y="82330"/>
            <a:ext cx="76782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Направления деятельности </a:t>
            </a:r>
          </a:p>
          <a:p>
            <a:pPr algn="ctr"/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Медиа-Центра</a:t>
            </a:r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43076" y="1378501"/>
            <a:ext cx="3137892" cy="2954601"/>
            <a:chOff x="1501305" y="1788601"/>
            <a:chExt cx="2025060" cy="2025060"/>
          </a:xfrm>
          <a:scene3d>
            <a:camera prst="orthographicFront"/>
            <a:lightRig rig="flat" dir="t"/>
          </a:scene3d>
        </p:grpSpPr>
        <p:sp>
          <p:nvSpPr>
            <p:cNvPr id="11" name="Овал 10"/>
            <p:cNvSpPr/>
            <p:nvPr/>
          </p:nvSpPr>
          <p:spPr>
            <a:xfrm>
              <a:off x="1501305" y="1788601"/>
              <a:ext cx="2025060" cy="2025060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Овал 4"/>
            <p:cNvSpPr/>
            <p:nvPr/>
          </p:nvSpPr>
          <p:spPr>
            <a:xfrm>
              <a:off x="1797868" y="2085164"/>
              <a:ext cx="1431934" cy="14319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Социально - Культурное</a:t>
              </a:r>
              <a:endParaRPr lang="ru-RU" sz="2000" kern="12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958108" y="3755118"/>
            <a:ext cx="3137892" cy="2954601"/>
            <a:chOff x="1501305" y="1788601"/>
            <a:chExt cx="2025060" cy="2025060"/>
          </a:xfrm>
          <a:scene3d>
            <a:camera prst="orthographicFront"/>
            <a:lightRig rig="flat" dir="t"/>
          </a:scene3d>
        </p:grpSpPr>
        <p:sp>
          <p:nvSpPr>
            <p:cNvPr id="21" name="Овал 20"/>
            <p:cNvSpPr/>
            <p:nvPr/>
          </p:nvSpPr>
          <p:spPr>
            <a:xfrm>
              <a:off x="1501305" y="1788601"/>
              <a:ext cx="2025060" cy="2025060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Овал 4"/>
            <p:cNvSpPr/>
            <p:nvPr/>
          </p:nvSpPr>
          <p:spPr>
            <a:xfrm>
              <a:off x="1797868" y="2085164"/>
              <a:ext cx="1431934" cy="14319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Патриотическое</a:t>
              </a:r>
              <a:endParaRPr lang="ru-RU" sz="2000" kern="1200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392622" y="3755118"/>
            <a:ext cx="3137892" cy="2954601"/>
            <a:chOff x="1501305" y="1788601"/>
            <a:chExt cx="2025060" cy="2025060"/>
          </a:xfrm>
          <a:scene3d>
            <a:camera prst="orthographicFront"/>
            <a:lightRig rig="flat" dir="t"/>
          </a:scene3d>
        </p:grpSpPr>
        <p:sp>
          <p:nvSpPr>
            <p:cNvPr id="24" name="Овал 23"/>
            <p:cNvSpPr/>
            <p:nvPr/>
          </p:nvSpPr>
          <p:spPr>
            <a:xfrm>
              <a:off x="1501305" y="1788601"/>
              <a:ext cx="2025060" cy="2025060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Овал 4"/>
            <p:cNvSpPr/>
            <p:nvPr/>
          </p:nvSpPr>
          <p:spPr>
            <a:xfrm>
              <a:off x="1797868" y="2085164"/>
              <a:ext cx="1431934" cy="14319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Спортивное</a:t>
              </a:r>
              <a:endParaRPr lang="ru-RU" sz="2000" kern="1200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8880449" y="1226254"/>
            <a:ext cx="3137892" cy="2954601"/>
            <a:chOff x="1501305" y="1788601"/>
            <a:chExt cx="2025060" cy="2025060"/>
          </a:xfrm>
          <a:scene3d>
            <a:camera prst="orthographicFront"/>
            <a:lightRig rig="flat" dir="t"/>
          </a:scene3d>
        </p:grpSpPr>
        <p:sp>
          <p:nvSpPr>
            <p:cNvPr id="27" name="Овал 26"/>
            <p:cNvSpPr/>
            <p:nvPr/>
          </p:nvSpPr>
          <p:spPr>
            <a:xfrm>
              <a:off x="1501305" y="1788601"/>
              <a:ext cx="2025060" cy="2025060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Овал 4"/>
            <p:cNvSpPr/>
            <p:nvPr/>
          </p:nvSpPr>
          <p:spPr>
            <a:xfrm>
              <a:off x="1797868" y="2085164"/>
              <a:ext cx="1431934" cy="14319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Экологическое</a:t>
              </a:r>
              <a:endParaRPr lang="ru-RU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818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514" y="1106175"/>
            <a:ext cx="4041913" cy="27308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043" y="1106175"/>
            <a:ext cx="5932957" cy="39321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8409" t="24475" r="71016" b="59858"/>
          <a:stretch/>
        </p:blipFill>
        <p:spPr>
          <a:xfrm>
            <a:off x="83183" y="82330"/>
            <a:ext cx="1728839" cy="14407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8740" y="387183"/>
            <a:ext cx="97512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Как всё начиналось…</a:t>
            </a:r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7" y="3207696"/>
            <a:ext cx="5743456" cy="365030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528" y="3210155"/>
            <a:ext cx="2735883" cy="36478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4" y="1218133"/>
            <a:ext cx="3491948" cy="2618961"/>
          </a:xfrm>
          <a:prstGeom prst="rect">
            <a:avLst/>
          </a:prstGeom>
          <a:scene3d>
            <a:camera prst="orthographicFront">
              <a:rot lat="0" lon="0" rev="1800000"/>
            </a:camera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11" y="4641876"/>
            <a:ext cx="4640589" cy="223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2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09" t="24475" r="71016" b="59858"/>
          <a:stretch/>
        </p:blipFill>
        <p:spPr>
          <a:xfrm>
            <a:off x="180168" y="0"/>
            <a:ext cx="1728839" cy="14407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9702" y="-94219"/>
            <a:ext cx="97512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Социально – Культурное направление</a:t>
            </a:r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4" name="Овал 4"/>
          <p:cNvSpPr/>
          <p:nvPr/>
        </p:nvSpPr>
        <p:spPr>
          <a:xfrm>
            <a:off x="757213" y="2175841"/>
            <a:ext cx="1874090" cy="187559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 dirty="0" smtClean="0"/>
              <a:t>Социально-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/>
              <a:t>Культурное</a:t>
            </a:r>
            <a:endParaRPr lang="ru-RU" sz="2000" kern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60000">
            <a:off x="984040" y="1243557"/>
            <a:ext cx="4374058" cy="3180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35" y="3973167"/>
            <a:ext cx="4048779" cy="2736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45" y="1956843"/>
            <a:ext cx="3877510" cy="25543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84" y="1172013"/>
            <a:ext cx="2851216" cy="3593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14" y="3866623"/>
            <a:ext cx="4526086" cy="29913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8" y="3973168"/>
            <a:ext cx="3079867" cy="273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34" y="3853898"/>
            <a:ext cx="4005470" cy="26959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8409" t="24475" r="71016" b="59858"/>
          <a:stretch/>
        </p:blipFill>
        <p:spPr>
          <a:xfrm>
            <a:off x="151730" y="0"/>
            <a:ext cx="1728839" cy="14407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8740" y="387183"/>
            <a:ext cx="97512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Социально – Культурное направление</a:t>
            </a:r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4" name="Овал 4"/>
          <p:cNvSpPr/>
          <p:nvPr/>
        </p:nvSpPr>
        <p:spPr>
          <a:xfrm>
            <a:off x="757213" y="2175841"/>
            <a:ext cx="1874090" cy="187559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 dirty="0" smtClean="0"/>
              <a:t>Социально-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/>
              <a:t>Культурное</a:t>
            </a:r>
            <a:endParaRPr lang="ru-RU" sz="2000" kern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" y="1827886"/>
            <a:ext cx="4433765" cy="4722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0">
            <a:off x="4084982" y="2263662"/>
            <a:ext cx="2902227" cy="20075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75" y="1827886"/>
            <a:ext cx="3514288" cy="4722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000">
            <a:off x="6451375" y="2204066"/>
            <a:ext cx="2868033" cy="19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2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0">
            <a:off x="394471" y="1130922"/>
            <a:ext cx="3896139" cy="29937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60000">
            <a:off x="7254728" y="1184782"/>
            <a:ext cx="4627574" cy="29904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687416"/>
            <a:ext cx="4525616" cy="29904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8409" t="24475" r="71016" b="59858"/>
          <a:stretch/>
        </p:blipFill>
        <p:spPr>
          <a:xfrm>
            <a:off x="151730" y="0"/>
            <a:ext cx="1728839" cy="14407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8740" y="387183"/>
            <a:ext cx="97512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0E1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Социально – Культурное направление</a:t>
            </a:r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0E1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4" name="Овал 4"/>
          <p:cNvSpPr/>
          <p:nvPr/>
        </p:nvSpPr>
        <p:spPr>
          <a:xfrm>
            <a:off x="757213" y="2175841"/>
            <a:ext cx="1874090" cy="187559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kern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350" y="1128692"/>
            <a:ext cx="4207082" cy="56094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53" y="4870323"/>
            <a:ext cx="4619158" cy="18674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960000">
            <a:off x="983063" y="3839664"/>
            <a:ext cx="3907266" cy="25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0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6603</TotalTime>
  <Words>92</Words>
  <Application>Microsoft Office PowerPoint</Application>
  <PresentationFormat>Широкоэкранный</PresentationFormat>
  <Paragraphs>42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Times New Roman</vt:lpstr>
      <vt:lpstr>Специальное оформление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Флагманская школа</dc:title>
  <dc:creator>Гриншпун Сергей Владимирович</dc:creator>
  <cp:lastModifiedBy>user</cp:lastModifiedBy>
  <cp:revision>97</cp:revision>
  <cp:lastPrinted>2022-04-22T08:50:44Z</cp:lastPrinted>
  <dcterms:created xsi:type="dcterms:W3CDTF">2021-12-23T07:57:02Z</dcterms:created>
  <dcterms:modified xsi:type="dcterms:W3CDTF">2022-04-22T14:55:19Z</dcterms:modified>
</cp:coreProperties>
</file>